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ACE36-CB96-4257-9D42-BDA1C932F4F6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08864-4FA9-48AD-B897-AF8DDADFC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99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ACE36-CB96-4257-9D42-BDA1C932F4F6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08864-4FA9-48AD-B897-AF8DDADFC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921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ACE36-CB96-4257-9D42-BDA1C932F4F6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08864-4FA9-48AD-B897-AF8DDADFC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249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ACE36-CB96-4257-9D42-BDA1C932F4F6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08864-4FA9-48AD-B897-AF8DDADFC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894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ACE36-CB96-4257-9D42-BDA1C932F4F6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08864-4FA9-48AD-B897-AF8DDADFC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19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ACE36-CB96-4257-9D42-BDA1C932F4F6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08864-4FA9-48AD-B897-AF8DDADFC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57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ACE36-CB96-4257-9D42-BDA1C932F4F6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08864-4FA9-48AD-B897-AF8DDADFC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89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ACE36-CB96-4257-9D42-BDA1C932F4F6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08864-4FA9-48AD-B897-AF8DDADFC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327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ACE36-CB96-4257-9D42-BDA1C932F4F6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08864-4FA9-48AD-B897-AF8DDADFC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76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ACE36-CB96-4257-9D42-BDA1C932F4F6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08864-4FA9-48AD-B897-AF8DDADFC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269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ACE36-CB96-4257-9D42-BDA1C932F4F6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08864-4FA9-48AD-B897-AF8DDADFC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89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ACE36-CB96-4257-9D42-BDA1C932F4F6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08864-4FA9-48AD-B897-AF8DDADFC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77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70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69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9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53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22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05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23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27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1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81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09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03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25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49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58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320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2</cp:revision>
  <dcterms:created xsi:type="dcterms:W3CDTF">2021-07-04T15:34:53Z</dcterms:created>
  <dcterms:modified xsi:type="dcterms:W3CDTF">2021-07-04T15:35:36Z</dcterms:modified>
</cp:coreProperties>
</file>